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4" r:id="rId4"/>
    <p:sldId id="257" r:id="rId5"/>
    <p:sldId id="262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46C88-6820-4866-996C-1794979A957A}" v="890" dt="2021-03-22T22:16:47.125"/>
    <p1510:client id="{2A33DDCA-02B1-40F9-B858-45DC281E74C6}" v="2" dt="2021-03-23T15:31:45.251"/>
    <p1510:client id="{7CC4EF1C-6AA9-411C-980A-37C67F62D7F1}" v="34" dt="2021-03-23T15:27:40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i Storm" userId="f2289a23b96e47a2" providerId="LiveId" clId="{2A33DDCA-02B1-40F9-B858-45DC281E74C6}"/>
    <pc:docChg chg="modSld">
      <pc:chgData name="Traci Storm" userId="f2289a23b96e47a2" providerId="LiveId" clId="{2A33DDCA-02B1-40F9-B858-45DC281E74C6}" dt="2021-03-23T15:31:45.251" v="1"/>
      <pc:docMkLst>
        <pc:docMk/>
      </pc:docMkLst>
      <pc:sldChg chg="setBg">
        <pc:chgData name="Traci Storm" userId="f2289a23b96e47a2" providerId="LiveId" clId="{2A33DDCA-02B1-40F9-B858-45DC281E74C6}" dt="2021-03-23T15:31:45.251" v="1"/>
        <pc:sldMkLst>
          <pc:docMk/>
          <pc:sldMk cId="3644175872" sldId="268"/>
        </pc:sldMkLst>
      </pc:sldChg>
    </pc:docChg>
  </pc:docChgLst>
  <pc:docChgLst>
    <pc:chgData name="Traci Storm" userId="f2289a23b96e47a2" providerId="LiveId" clId="{17946C88-6820-4866-996C-1794979A957A}"/>
    <pc:docChg chg="undo custSel addSld delSld modSld">
      <pc:chgData name="Traci Storm" userId="f2289a23b96e47a2" providerId="LiveId" clId="{17946C88-6820-4866-996C-1794979A957A}" dt="2021-03-22T22:16:47.125" v="885" actId="14100"/>
      <pc:docMkLst>
        <pc:docMk/>
      </pc:docMkLst>
      <pc:sldChg chg="del">
        <pc:chgData name="Traci Storm" userId="f2289a23b96e47a2" providerId="LiveId" clId="{17946C88-6820-4866-996C-1794979A957A}" dt="2021-03-22T17:06:58.111" v="0" actId="47"/>
        <pc:sldMkLst>
          <pc:docMk/>
          <pc:sldMk cId="1829642273" sldId="259"/>
        </pc:sldMkLst>
      </pc:sldChg>
      <pc:sldChg chg="modSp">
        <pc:chgData name="Traci Storm" userId="f2289a23b96e47a2" providerId="LiveId" clId="{17946C88-6820-4866-996C-1794979A957A}" dt="2021-03-22T18:05:56.524" v="1" actId="14826"/>
        <pc:sldMkLst>
          <pc:docMk/>
          <pc:sldMk cId="2680366882" sldId="266"/>
        </pc:sldMkLst>
        <pc:picChg chg="mod">
          <ac:chgData name="Traci Storm" userId="f2289a23b96e47a2" providerId="LiveId" clId="{17946C88-6820-4866-996C-1794979A957A}" dt="2021-03-22T18:05:56.524" v="1" actId="14826"/>
          <ac:picMkLst>
            <pc:docMk/>
            <pc:sldMk cId="2680366882" sldId="266"/>
            <ac:picMk id="5" creationId="{22EADEBA-A415-47A4-A5EC-C5C7B15133D6}"/>
          </ac:picMkLst>
        </pc:picChg>
      </pc:sldChg>
      <pc:sldChg chg="addSp delSp modSp new mod setBg">
        <pc:chgData name="Traci Storm" userId="f2289a23b96e47a2" providerId="LiveId" clId="{17946C88-6820-4866-996C-1794979A957A}" dt="2021-03-22T22:16:47.125" v="885" actId="14100"/>
        <pc:sldMkLst>
          <pc:docMk/>
          <pc:sldMk cId="3537238459" sldId="267"/>
        </pc:sldMkLst>
        <pc:spChg chg="mod">
          <ac:chgData name="Traci Storm" userId="f2289a23b96e47a2" providerId="LiveId" clId="{17946C88-6820-4866-996C-1794979A957A}" dt="2021-03-22T22:16:13.454" v="882" actId="1076"/>
          <ac:spMkLst>
            <pc:docMk/>
            <pc:sldMk cId="3537238459" sldId="267"/>
            <ac:spMk id="2" creationId="{7335742A-24DB-4649-8E0E-B3663AAA9057}"/>
          </ac:spMkLst>
        </pc:spChg>
        <pc:spChg chg="del">
          <ac:chgData name="Traci Storm" userId="f2289a23b96e47a2" providerId="LiveId" clId="{17946C88-6820-4866-996C-1794979A957A}" dt="2021-03-22T19:03:45.179" v="3"/>
          <ac:spMkLst>
            <pc:docMk/>
            <pc:sldMk cId="3537238459" sldId="267"/>
            <ac:spMk id="3" creationId="{2B0B68BB-442D-422A-9C5A-9F5544940B6F}"/>
          </ac:spMkLst>
        </pc:spChg>
        <pc:spChg chg="add mod">
          <ac:chgData name="Traci Storm" userId="f2289a23b96e47a2" providerId="LiveId" clId="{17946C88-6820-4866-996C-1794979A957A}" dt="2021-03-22T22:16:47.125" v="885" actId="14100"/>
          <ac:spMkLst>
            <pc:docMk/>
            <pc:sldMk cId="3537238459" sldId="267"/>
            <ac:spMk id="5" creationId="{36A8D3E4-7C59-4E88-A525-C4E903C4CC8C}"/>
          </ac:spMkLst>
        </pc:spChg>
        <pc:spChg chg="add del">
          <ac:chgData name="Traci Storm" userId="f2289a23b96e47a2" providerId="LiveId" clId="{17946C88-6820-4866-996C-1794979A957A}" dt="2021-03-22T22:12:34.644" v="864" actId="26606"/>
          <ac:spMkLst>
            <pc:docMk/>
            <pc:sldMk cId="3537238459" sldId="267"/>
            <ac:spMk id="10" creationId="{100EDD19-6802-4EC3-95CE-CFFAB042CFD6}"/>
          </ac:spMkLst>
        </pc:spChg>
        <pc:spChg chg="add del">
          <ac:chgData name="Traci Storm" userId="f2289a23b96e47a2" providerId="LiveId" clId="{17946C88-6820-4866-996C-1794979A957A}" dt="2021-03-22T22:12:34.644" v="864" actId="26606"/>
          <ac:spMkLst>
            <pc:docMk/>
            <pc:sldMk cId="3537238459" sldId="267"/>
            <ac:spMk id="12" creationId="{DB17E863-922E-4C26-BD64-E8FD41D28661}"/>
          </ac:spMkLst>
        </pc:spChg>
        <pc:spChg chg="add del">
          <ac:chgData name="Traci Storm" userId="f2289a23b96e47a2" providerId="LiveId" clId="{17946C88-6820-4866-996C-1794979A957A}" dt="2021-03-22T22:13:02.410" v="872" actId="26606"/>
          <ac:spMkLst>
            <pc:docMk/>
            <pc:sldMk cId="3537238459" sldId="267"/>
            <ac:spMk id="16" creationId="{375E0459-6403-40CD-989D-56A4407CA12E}"/>
          </ac:spMkLst>
        </pc:spChg>
        <pc:spChg chg="add del">
          <ac:chgData name="Traci Storm" userId="f2289a23b96e47a2" providerId="LiveId" clId="{17946C88-6820-4866-996C-1794979A957A}" dt="2021-03-22T22:12:40.534" v="866" actId="26606"/>
          <ac:spMkLst>
            <pc:docMk/>
            <pc:sldMk cId="3537238459" sldId="267"/>
            <ac:spMk id="18" creationId="{A2679492-7988-4050-9056-542444452411}"/>
          </ac:spMkLst>
        </pc:spChg>
        <pc:spChg chg="add del">
          <ac:chgData name="Traci Storm" userId="f2289a23b96e47a2" providerId="LiveId" clId="{17946C88-6820-4866-996C-1794979A957A}" dt="2021-03-22T22:12:40.534" v="866" actId="26606"/>
          <ac:spMkLst>
            <pc:docMk/>
            <pc:sldMk cId="3537238459" sldId="267"/>
            <ac:spMk id="20" creationId="{B091B163-7D61-4891-ABCF-5C13D9C418D0}"/>
          </ac:spMkLst>
        </pc:spChg>
        <pc:spChg chg="add del">
          <ac:chgData name="Traci Storm" userId="f2289a23b96e47a2" providerId="LiveId" clId="{17946C88-6820-4866-996C-1794979A957A}" dt="2021-03-22T22:12:44.933" v="868" actId="26606"/>
          <ac:spMkLst>
            <pc:docMk/>
            <pc:sldMk cId="3537238459" sldId="267"/>
            <ac:spMk id="22" creationId="{5C8908E2-EE49-44D2-9428-A28D2312A8D5}"/>
          </ac:spMkLst>
        </pc:spChg>
        <pc:spChg chg="add del">
          <ac:chgData name="Traci Storm" userId="f2289a23b96e47a2" providerId="LiveId" clId="{17946C88-6820-4866-996C-1794979A957A}" dt="2021-03-22T22:12:44.933" v="868" actId="26606"/>
          <ac:spMkLst>
            <pc:docMk/>
            <pc:sldMk cId="3537238459" sldId="267"/>
            <ac:spMk id="25" creationId="{D06891CE-5B9C-4B9E-AA78-3A5E25434F86}"/>
          </ac:spMkLst>
        </pc:spChg>
        <pc:spChg chg="add del">
          <ac:chgData name="Traci Storm" userId="f2289a23b96e47a2" providerId="LiveId" clId="{17946C88-6820-4866-996C-1794979A957A}" dt="2021-03-22T22:12:44.933" v="868" actId="26606"/>
          <ac:spMkLst>
            <pc:docMk/>
            <pc:sldMk cId="3537238459" sldId="267"/>
            <ac:spMk id="26" creationId="{ED888B23-07FA-482A-96DF-47E31AF1A603}"/>
          </ac:spMkLst>
        </pc:spChg>
        <pc:spChg chg="add del">
          <ac:chgData name="Traci Storm" userId="f2289a23b96e47a2" providerId="LiveId" clId="{17946C88-6820-4866-996C-1794979A957A}" dt="2021-03-22T22:12:53.910" v="870" actId="26606"/>
          <ac:spMkLst>
            <pc:docMk/>
            <pc:sldMk cId="3537238459" sldId="267"/>
            <ac:spMk id="28" creationId="{17718681-A12E-49D6-9925-DD7C68176D61}"/>
          </ac:spMkLst>
        </pc:spChg>
        <pc:spChg chg="add del">
          <ac:chgData name="Traci Storm" userId="f2289a23b96e47a2" providerId="LiveId" clId="{17946C88-6820-4866-996C-1794979A957A}" dt="2021-03-22T22:12:53.910" v="870" actId="26606"/>
          <ac:spMkLst>
            <pc:docMk/>
            <pc:sldMk cId="3537238459" sldId="267"/>
            <ac:spMk id="29" creationId="{FBD77573-9EF2-4C35-8285-A1CF6FBB0EA5}"/>
          </ac:spMkLst>
        </pc:spChg>
        <pc:spChg chg="add del">
          <ac:chgData name="Traci Storm" userId="f2289a23b96e47a2" providerId="LiveId" clId="{17946C88-6820-4866-996C-1794979A957A}" dt="2021-03-22T22:13:02.410" v="872" actId="26606"/>
          <ac:spMkLst>
            <pc:docMk/>
            <pc:sldMk cId="3537238459" sldId="267"/>
            <ac:spMk id="31" creationId="{1B15ED52-F352-441B-82BF-E0EA34836D08}"/>
          </ac:spMkLst>
        </pc:spChg>
        <pc:spChg chg="add del">
          <ac:chgData name="Traci Storm" userId="f2289a23b96e47a2" providerId="LiveId" clId="{17946C88-6820-4866-996C-1794979A957A}" dt="2021-03-22T22:13:02.410" v="872" actId="26606"/>
          <ac:spMkLst>
            <pc:docMk/>
            <pc:sldMk cId="3537238459" sldId="267"/>
            <ac:spMk id="32" creationId="{3B2E3793-BFE6-45A2-9B7B-E18844431C99}"/>
          </ac:spMkLst>
        </pc:spChg>
        <pc:spChg chg="add del">
          <ac:chgData name="Traci Storm" userId="f2289a23b96e47a2" providerId="LiveId" clId="{17946C88-6820-4866-996C-1794979A957A}" dt="2021-03-22T22:13:02.410" v="872" actId="26606"/>
          <ac:spMkLst>
            <pc:docMk/>
            <pc:sldMk cId="3537238459" sldId="267"/>
            <ac:spMk id="33" creationId="{BC4C4868-CB8F-4AF9-9CDB-8108F2C19B67}"/>
          </ac:spMkLst>
        </pc:spChg>
        <pc:spChg chg="add del">
          <ac:chgData name="Traci Storm" userId="f2289a23b96e47a2" providerId="LiveId" clId="{17946C88-6820-4866-996C-1794979A957A}" dt="2021-03-22T22:13:02.410" v="872" actId="26606"/>
          <ac:spMkLst>
            <pc:docMk/>
            <pc:sldMk cId="3537238459" sldId="267"/>
            <ac:spMk id="34" creationId="{53E5B1A8-3AC9-4BD1-9BBC-78CA94F2D1BA}"/>
          </ac:spMkLst>
        </pc:spChg>
        <pc:spChg chg="add del">
          <ac:chgData name="Traci Storm" userId="f2289a23b96e47a2" providerId="LiveId" clId="{17946C88-6820-4866-996C-1794979A957A}" dt="2021-03-22T22:13:07.125" v="874" actId="26606"/>
          <ac:spMkLst>
            <pc:docMk/>
            <pc:sldMk cId="3537238459" sldId="267"/>
            <ac:spMk id="36" creationId="{907EF6B7-1338-4443-8C46-6A318D952DFD}"/>
          </ac:spMkLst>
        </pc:spChg>
        <pc:spChg chg="add del">
          <ac:chgData name="Traci Storm" userId="f2289a23b96e47a2" providerId="LiveId" clId="{17946C88-6820-4866-996C-1794979A957A}" dt="2021-03-22T22:13:07.125" v="874" actId="26606"/>
          <ac:spMkLst>
            <pc:docMk/>
            <pc:sldMk cId="3537238459" sldId="267"/>
            <ac:spMk id="37" creationId="{DAAE4CDD-124C-4DCF-9584-B6033B545DD5}"/>
          </ac:spMkLst>
        </pc:spChg>
        <pc:spChg chg="add del">
          <ac:chgData name="Traci Storm" userId="f2289a23b96e47a2" providerId="LiveId" clId="{17946C88-6820-4866-996C-1794979A957A}" dt="2021-03-22T22:13:07.125" v="874" actId="26606"/>
          <ac:spMkLst>
            <pc:docMk/>
            <pc:sldMk cId="3537238459" sldId="267"/>
            <ac:spMk id="38" creationId="{081E4A58-353D-44AE-B2FC-2A74E2E400F7}"/>
          </ac:spMkLst>
        </pc:spChg>
        <pc:spChg chg="add del">
          <ac:chgData name="Traci Storm" userId="f2289a23b96e47a2" providerId="LiveId" clId="{17946C88-6820-4866-996C-1794979A957A}" dt="2021-03-22T22:14:50.701" v="879" actId="26606"/>
          <ac:spMkLst>
            <pc:docMk/>
            <pc:sldMk cId="3537238459" sldId="267"/>
            <ac:spMk id="40" creationId="{100EDD19-6802-4EC3-95CE-CFFAB042CFD6}"/>
          </ac:spMkLst>
        </pc:spChg>
        <pc:spChg chg="add del">
          <ac:chgData name="Traci Storm" userId="f2289a23b96e47a2" providerId="LiveId" clId="{17946C88-6820-4866-996C-1794979A957A}" dt="2021-03-22T22:14:50.701" v="879" actId="26606"/>
          <ac:spMkLst>
            <pc:docMk/>
            <pc:sldMk cId="3537238459" sldId="267"/>
            <ac:spMk id="41" creationId="{DB17E863-922E-4C26-BD64-E8FD41D28661}"/>
          </ac:spMkLst>
        </pc:spChg>
        <pc:spChg chg="add">
          <ac:chgData name="Traci Storm" userId="f2289a23b96e47a2" providerId="LiveId" clId="{17946C88-6820-4866-996C-1794979A957A}" dt="2021-03-22T22:14:50.701" v="879" actId="26606"/>
          <ac:spMkLst>
            <pc:docMk/>
            <pc:sldMk cId="3537238459" sldId="267"/>
            <ac:spMk id="46" creationId="{85016AEC-0320-4ED0-8ECB-FE11DDDFE17A}"/>
          </ac:spMkLst>
        </pc:spChg>
        <pc:spChg chg="add">
          <ac:chgData name="Traci Storm" userId="f2289a23b96e47a2" providerId="LiveId" clId="{17946C88-6820-4866-996C-1794979A957A}" dt="2021-03-22T22:14:50.701" v="879" actId="26606"/>
          <ac:spMkLst>
            <pc:docMk/>
            <pc:sldMk cId="3537238459" sldId="267"/>
            <ac:spMk id="48" creationId="{D3CDB30C-1F82-41E6-A067-831D6E89184F}"/>
          </ac:spMkLst>
        </pc:spChg>
        <pc:spChg chg="add">
          <ac:chgData name="Traci Storm" userId="f2289a23b96e47a2" providerId="LiveId" clId="{17946C88-6820-4866-996C-1794979A957A}" dt="2021-03-22T22:14:50.701" v="879" actId="26606"/>
          <ac:spMkLst>
            <pc:docMk/>
            <pc:sldMk cId="3537238459" sldId="267"/>
            <ac:spMk id="50" creationId="{2DDA86DD-F997-4F66-A87C-5B58AB6D19EC}"/>
          </ac:spMkLst>
        </pc:spChg>
        <pc:spChg chg="add">
          <ac:chgData name="Traci Storm" userId="f2289a23b96e47a2" providerId="LiveId" clId="{17946C88-6820-4866-996C-1794979A957A}" dt="2021-03-22T22:14:50.701" v="879" actId="26606"/>
          <ac:spMkLst>
            <pc:docMk/>
            <pc:sldMk cId="3537238459" sldId="267"/>
            <ac:spMk id="52" creationId="{D241B827-437E-40A3-A732-669230D6A5BC}"/>
          </ac:spMkLst>
        </pc:spChg>
        <pc:grpChg chg="add del">
          <ac:chgData name="Traci Storm" userId="f2289a23b96e47a2" providerId="LiveId" clId="{17946C88-6820-4866-996C-1794979A957A}" dt="2021-03-22T22:12:40.534" v="866" actId="26606"/>
          <ac:grpSpMkLst>
            <pc:docMk/>
            <pc:sldMk cId="3537238459" sldId="267"/>
            <ac:grpSpMk id="14" creationId="{0474DF76-993E-44DE-AFB0-C416182ACECF}"/>
          </ac:grpSpMkLst>
        </pc:grpChg>
        <pc:grpChg chg="add del">
          <ac:chgData name="Traci Storm" userId="f2289a23b96e47a2" providerId="LiveId" clId="{17946C88-6820-4866-996C-1794979A957A}" dt="2021-03-22T22:12:44.933" v="868" actId="26606"/>
          <ac:grpSpMkLst>
            <pc:docMk/>
            <pc:sldMk cId="3537238459" sldId="267"/>
            <ac:grpSpMk id="23" creationId="{A23D792D-D9F2-4EB4-ADE2-65A518DA6489}"/>
          </ac:grpSpMkLst>
        </pc:grpChg>
        <pc:graphicFrameChg chg="add del mod">
          <ac:chgData name="Traci Storm" userId="f2289a23b96e47a2" providerId="LiveId" clId="{17946C88-6820-4866-996C-1794979A957A}" dt="2021-03-22T19:04:00.820" v="4" actId="478"/>
          <ac:graphicFrameMkLst>
            <pc:docMk/>
            <pc:sldMk cId="3537238459" sldId="267"/>
            <ac:graphicFrameMk id="4" creationId="{1A9EDE73-31D3-4983-AB87-3325AC09980A}"/>
          </ac:graphicFrameMkLst>
        </pc:graphicFrame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25" creationId="{896EE78C-E21A-4381-9A99-B5CF83E48F82}"/>
          </ac:picMkLst>
        </pc:pic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26" creationId="{332A78A0-351C-4134-9B9F-53C5293BE01E}"/>
          </ac:picMkLst>
        </pc:pic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27" creationId="{ECAEC0D9-033A-444E-A95D-9D941F21CCAC}"/>
          </ac:picMkLst>
        </pc:pic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28" creationId="{C0EFE7B8-F55D-4A84-9913-4DABB74F1B98}"/>
          </ac:picMkLst>
        </pc:pic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29" creationId="{72E220BF-525D-49EB-A2DC-C554CE0A03F7}"/>
          </ac:picMkLst>
        </pc:pic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30" creationId="{BD43A2D3-E5DC-4D6A-95EC-49BA39EA13BC}"/>
          </ac:picMkLst>
        </pc:picChg>
        <pc:picChg chg="add del mod">
          <ac:chgData name="Traci Storm" userId="f2289a23b96e47a2" providerId="LiveId" clId="{17946C88-6820-4866-996C-1794979A957A}" dt="2021-03-22T19:04:00.820" v="4" actId="478"/>
          <ac:picMkLst>
            <pc:docMk/>
            <pc:sldMk cId="3537238459" sldId="267"/>
            <ac:picMk id="1031" creationId="{1344A484-D2E7-4B21-9967-B4FA40AFCE01}"/>
          </ac:picMkLst>
        </pc:picChg>
        <pc:cxnChg chg="add del">
          <ac:chgData name="Traci Storm" userId="f2289a23b96e47a2" providerId="LiveId" clId="{17946C88-6820-4866-996C-1794979A957A}" dt="2021-03-22T22:12:40.534" v="866" actId="26606"/>
          <ac:cxnSpMkLst>
            <pc:docMk/>
            <pc:sldMk cId="3537238459" sldId="267"/>
            <ac:cxnSpMk id="19" creationId="{C49DA8F6-BCC1-4447-B54C-57856834B94B}"/>
          </ac:cxnSpMkLst>
        </pc:cxnChg>
      </pc:sldChg>
    </pc:docChg>
  </pc:docChgLst>
  <pc:docChgLst>
    <pc:chgData name="Traci Storm" userId="f2289a23b96e47a2" providerId="LiveId" clId="{7CC4EF1C-6AA9-411C-980A-37C67F62D7F1}"/>
    <pc:docChg chg="custSel addSld modSld sldOrd">
      <pc:chgData name="Traci Storm" userId="f2289a23b96e47a2" providerId="LiveId" clId="{7CC4EF1C-6AA9-411C-980A-37C67F62D7F1}" dt="2021-03-23T15:28:25.913" v="594" actId="20577"/>
      <pc:docMkLst>
        <pc:docMk/>
      </pc:docMkLst>
      <pc:sldChg chg="ord">
        <pc:chgData name="Traci Storm" userId="f2289a23b96e47a2" providerId="LiveId" clId="{7CC4EF1C-6AA9-411C-980A-37C67F62D7F1}" dt="2021-03-23T15:13:18.272" v="2"/>
        <pc:sldMkLst>
          <pc:docMk/>
          <pc:sldMk cId="3537238459" sldId="267"/>
        </pc:sldMkLst>
      </pc:sldChg>
      <pc:sldChg chg="addSp delSp modSp new mod">
        <pc:chgData name="Traci Storm" userId="f2289a23b96e47a2" providerId="LiveId" clId="{7CC4EF1C-6AA9-411C-980A-37C67F62D7F1}" dt="2021-03-23T15:28:25.913" v="594" actId="20577"/>
        <pc:sldMkLst>
          <pc:docMk/>
          <pc:sldMk cId="3644175872" sldId="268"/>
        </pc:sldMkLst>
        <pc:spChg chg="del">
          <ac:chgData name="Traci Storm" userId="f2289a23b96e47a2" providerId="LiveId" clId="{7CC4EF1C-6AA9-411C-980A-37C67F62D7F1}" dt="2021-03-23T15:13:26.800" v="3" actId="478"/>
          <ac:spMkLst>
            <pc:docMk/>
            <pc:sldMk cId="3644175872" sldId="268"/>
            <ac:spMk id="2" creationId="{F3211A5B-D512-4DC2-829D-6E54D2D65D28}"/>
          </ac:spMkLst>
        </pc:spChg>
        <pc:spChg chg="del mod">
          <ac:chgData name="Traci Storm" userId="f2289a23b96e47a2" providerId="LiveId" clId="{7CC4EF1C-6AA9-411C-980A-37C67F62D7F1}" dt="2021-03-23T15:14:06.436" v="6" actId="931"/>
          <ac:spMkLst>
            <pc:docMk/>
            <pc:sldMk cId="3644175872" sldId="268"/>
            <ac:spMk id="3" creationId="{C4FA4FDF-3C0B-433D-827C-2940D56950E3}"/>
          </ac:spMkLst>
        </pc:spChg>
        <pc:spChg chg="add del mod">
          <ac:chgData name="Traci Storm" userId="f2289a23b96e47a2" providerId="LiveId" clId="{7CC4EF1C-6AA9-411C-980A-37C67F62D7F1}" dt="2021-03-23T15:18:56.950" v="35"/>
          <ac:spMkLst>
            <pc:docMk/>
            <pc:sldMk cId="3644175872" sldId="268"/>
            <ac:spMk id="11" creationId="{1B577548-2AAA-4CA6-839C-6EF85A11EB2E}"/>
          </ac:spMkLst>
        </pc:spChg>
        <pc:spChg chg="add mod">
          <ac:chgData name="Traci Storm" userId="f2289a23b96e47a2" providerId="LiveId" clId="{7CC4EF1C-6AA9-411C-980A-37C67F62D7F1}" dt="2021-03-23T15:21:33.203" v="125" actId="1076"/>
          <ac:spMkLst>
            <pc:docMk/>
            <pc:sldMk cId="3644175872" sldId="268"/>
            <ac:spMk id="12" creationId="{938B9836-2190-4D74-AD0A-F0803E8F2B1C}"/>
          </ac:spMkLst>
        </pc:spChg>
        <pc:spChg chg="add mod">
          <ac:chgData name="Traci Storm" userId="f2289a23b96e47a2" providerId="LiveId" clId="{7CC4EF1C-6AA9-411C-980A-37C67F62D7F1}" dt="2021-03-23T15:23:29.260" v="152" actId="115"/>
          <ac:spMkLst>
            <pc:docMk/>
            <pc:sldMk cId="3644175872" sldId="268"/>
            <ac:spMk id="13" creationId="{3ABF5BE7-C6E6-48E5-A07A-7FAD4F4DF08F}"/>
          </ac:spMkLst>
        </pc:spChg>
        <pc:spChg chg="add mod">
          <ac:chgData name="Traci Storm" userId="f2289a23b96e47a2" providerId="LiveId" clId="{7CC4EF1C-6AA9-411C-980A-37C67F62D7F1}" dt="2021-03-23T15:25:22.336" v="265" actId="14100"/>
          <ac:spMkLst>
            <pc:docMk/>
            <pc:sldMk cId="3644175872" sldId="268"/>
            <ac:spMk id="14" creationId="{3BD07AF0-B17E-4AF2-A1D1-635155EB65FD}"/>
          </ac:spMkLst>
        </pc:spChg>
        <pc:spChg chg="add mod">
          <ac:chgData name="Traci Storm" userId="f2289a23b96e47a2" providerId="LiveId" clId="{7CC4EF1C-6AA9-411C-980A-37C67F62D7F1}" dt="2021-03-23T15:26:35.770" v="404" actId="20577"/>
          <ac:spMkLst>
            <pc:docMk/>
            <pc:sldMk cId="3644175872" sldId="268"/>
            <ac:spMk id="19" creationId="{CFE27B56-C936-484A-B48A-6F097C623032}"/>
          </ac:spMkLst>
        </pc:spChg>
        <pc:spChg chg="add mod">
          <ac:chgData name="Traci Storm" userId="f2289a23b96e47a2" providerId="LiveId" clId="{7CC4EF1C-6AA9-411C-980A-37C67F62D7F1}" dt="2021-03-23T15:27:33.714" v="529" actId="20577"/>
          <ac:spMkLst>
            <pc:docMk/>
            <pc:sldMk cId="3644175872" sldId="268"/>
            <ac:spMk id="20" creationId="{DE95F751-C319-4E76-A91D-0D869F4C8EE9}"/>
          </ac:spMkLst>
        </pc:spChg>
        <pc:spChg chg="add mod">
          <ac:chgData name="Traci Storm" userId="f2289a23b96e47a2" providerId="LiveId" clId="{7CC4EF1C-6AA9-411C-980A-37C67F62D7F1}" dt="2021-03-23T15:28:25.913" v="594" actId="20577"/>
          <ac:spMkLst>
            <pc:docMk/>
            <pc:sldMk cId="3644175872" sldId="268"/>
            <ac:spMk id="21" creationId="{C219777C-1134-4838-997B-BCFEBF369D06}"/>
          </ac:spMkLst>
        </pc:spChg>
        <pc:picChg chg="add del mod">
          <ac:chgData name="Traci Storm" userId="f2289a23b96e47a2" providerId="LiveId" clId="{7CC4EF1C-6AA9-411C-980A-37C67F62D7F1}" dt="2021-03-23T15:18:45.016" v="34" actId="478"/>
          <ac:picMkLst>
            <pc:docMk/>
            <pc:sldMk cId="3644175872" sldId="268"/>
            <ac:picMk id="5" creationId="{71AB9ABE-293E-4FDB-877F-48046EA1D135}"/>
          </ac:picMkLst>
        </pc:picChg>
        <pc:picChg chg="add del mod">
          <ac:chgData name="Traci Storm" userId="f2289a23b96e47a2" providerId="LiveId" clId="{7CC4EF1C-6AA9-411C-980A-37C67F62D7F1}" dt="2021-03-23T15:18:32.600" v="32" actId="478"/>
          <ac:picMkLst>
            <pc:docMk/>
            <pc:sldMk cId="3644175872" sldId="268"/>
            <ac:picMk id="7" creationId="{7D8FDDBC-A581-4A9E-9EF6-108EF2F1BA61}"/>
          </ac:picMkLst>
        </pc:picChg>
        <pc:picChg chg="add del mod">
          <ac:chgData name="Traci Storm" userId="f2289a23b96e47a2" providerId="LiveId" clId="{7CC4EF1C-6AA9-411C-980A-37C67F62D7F1}" dt="2021-03-23T15:17:57.199" v="29" actId="478"/>
          <ac:picMkLst>
            <pc:docMk/>
            <pc:sldMk cId="3644175872" sldId="268"/>
            <ac:picMk id="8" creationId="{93560568-2C70-4156-AE41-950ED0F199A1}"/>
          </ac:picMkLst>
        </pc:picChg>
        <pc:picChg chg="add mod">
          <ac:chgData name="Traci Storm" userId="f2289a23b96e47a2" providerId="LiveId" clId="{7CC4EF1C-6AA9-411C-980A-37C67F62D7F1}" dt="2021-03-23T15:21:50.058" v="128" actId="1076"/>
          <ac:picMkLst>
            <pc:docMk/>
            <pc:sldMk cId="3644175872" sldId="268"/>
            <ac:picMk id="9" creationId="{8D7432D7-2355-47AB-B64D-958F0BF48B9D}"/>
          </ac:picMkLst>
        </pc:picChg>
        <pc:picChg chg="add mod">
          <ac:chgData name="Traci Storm" userId="f2289a23b96e47a2" providerId="LiveId" clId="{7CC4EF1C-6AA9-411C-980A-37C67F62D7F1}" dt="2021-03-23T15:21:23.389" v="123" actId="14100"/>
          <ac:picMkLst>
            <pc:docMk/>
            <pc:sldMk cId="3644175872" sldId="268"/>
            <ac:picMk id="1026" creationId="{1A84B92F-252D-43E1-B9A1-0B80BC93EEE4}"/>
          </ac:picMkLst>
        </pc:picChg>
        <pc:picChg chg="add mod">
          <ac:chgData name="Traci Storm" userId="f2289a23b96e47a2" providerId="LiveId" clId="{7CC4EF1C-6AA9-411C-980A-37C67F62D7F1}" dt="2021-03-23T15:21:56.310" v="129" actId="1076"/>
          <ac:picMkLst>
            <pc:docMk/>
            <pc:sldMk cId="3644175872" sldId="268"/>
            <ac:picMk id="1028" creationId="{D7B15742-ECEC-4A1D-B6C7-231BE855D9F3}"/>
          </ac:picMkLst>
        </pc:picChg>
        <pc:picChg chg="add mod">
          <ac:chgData name="Traci Storm" userId="f2289a23b96e47a2" providerId="LiveId" clId="{7CC4EF1C-6AA9-411C-980A-37C67F62D7F1}" dt="2021-03-23T15:21:46.480" v="127" actId="1076"/>
          <ac:picMkLst>
            <pc:docMk/>
            <pc:sldMk cId="3644175872" sldId="268"/>
            <ac:picMk id="1030" creationId="{7C01111A-0661-4940-9189-47C5B5EADCD4}"/>
          </ac:picMkLst>
        </pc:picChg>
        <pc:picChg chg="add mod">
          <ac:chgData name="Traci Storm" userId="f2289a23b96e47a2" providerId="LiveId" clId="{7CC4EF1C-6AA9-411C-980A-37C67F62D7F1}" dt="2021-03-23T15:21:59.881" v="130" actId="1076"/>
          <ac:picMkLst>
            <pc:docMk/>
            <pc:sldMk cId="3644175872" sldId="268"/>
            <ac:picMk id="1032" creationId="{A9286FBF-5DC9-4C32-8385-DEAC35C78F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5BB9A-2FE7-4CB9-9863-1EE222F4677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0CAE2-0E16-4344-BF9C-BFD1761D5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0CAE2-0E16-4344-BF9C-BFD1761D5F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7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3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D1D2-F709-4B06-ABE6-237A3A6CC9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1A64-DBCD-4C1B-88FA-9EF19B476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lomon.wheeler@sba.gov" TargetMode="External"/><Relationship Id="rId7" Type="http://schemas.openxmlformats.org/officeDocument/2006/relationships/hyperlink" Target="mailto:traci@chesapeakewea.org" TargetMode="External"/><Relationship Id="rId2" Type="http://schemas.openxmlformats.org/officeDocument/2006/relationships/hyperlink" Target="mailto:skebil@mtb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snyder@stambaughness.com" TargetMode="External"/><Relationship Id="rId5" Type="http://schemas.openxmlformats.org/officeDocument/2006/relationships/hyperlink" Target="mailto:jseburn@mtb.com" TargetMode="External"/><Relationship Id="rId4" Type="http://schemas.openxmlformats.org/officeDocument/2006/relationships/hyperlink" Target="mailto:Kimberly.stout@sb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/>
              <a:t>CWEA Welcomes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2228850"/>
            <a:ext cx="7133771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EADEBA-A415-47A4-A5EC-C5C7B151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C667F3-E597-4216-8B9C-71E08F10B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6" y="838199"/>
            <a:ext cx="9016293" cy="5071665"/>
          </a:xfrm>
        </p:spPr>
      </p:pic>
    </p:spTree>
    <p:extLst>
      <p:ext uri="{BB962C8B-B14F-4D97-AF65-F5344CB8AC3E}">
        <p14:creationId xmlns:p14="http://schemas.microsoft.com/office/powerpoint/2010/main" val="4211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b="7186"/>
          <a:stretch/>
        </p:blipFill>
        <p:spPr>
          <a:xfrm>
            <a:off x="265124" y="552090"/>
            <a:ext cx="8546294" cy="5620110"/>
          </a:xfrm>
        </p:spPr>
      </p:pic>
    </p:spTree>
    <p:extLst>
      <p:ext uri="{BB962C8B-B14F-4D97-AF65-F5344CB8AC3E}">
        <p14:creationId xmlns:p14="http://schemas.microsoft.com/office/powerpoint/2010/main" val="358105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noFill/>
        </p:spPr>
        <p:txBody>
          <a:bodyPr/>
          <a:lstStyle/>
          <a:p>
            <a:r>
              <a:rPr lang="en-US"/>
              <a:t>Please enjoy the presentation!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8363"/>
          </a:xfrm>
          <a:noFill/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 more information on: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/>
              <a:t>Becoming a CWEA member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/>
              <a:t>Sponsorship opportunities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/>
              <a:t>Future webinars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/>
              <a:t>CWEA Committees and Events</a:t>
            </a:r>
          </a:p>
          <a:p>
            <a:pPr marL="914400" lvl="2" indent="0">
              <a:buNone/>
            </a:pPr>
            <a:endParaRPr lang="en-US"/>
          </a:p>
          <a:p>
            <a:pPr marL="114300" indent="0">
              <a:buNone/>
            </a:pPr>
            <a:r>
              <a:rPr lang="en-US" sz="1800"/>
              <a:t>Contact:  Traci Storm, CWEA Executive Administrator, at traci@chesapeakewea.org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29" y="1752600"/>
            <a:ext cx="32657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84B92F-252D-43E1-B9A1-0B80BC93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1" y="240407"/>
            <a:ext cx="1428999" cy="1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7432D7-2355-47AB-B64D-958F0BF4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4" y="4700713"/>
            <a:ext cx="1903982" cy="190398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B15742-ECEC-4A1D-B6C7-231BE855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" y="2477009"/>
            <a:ext cx="1903982" cy="19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C01111A-0661-4940-9189-47C5B5EA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7008"/>
            <a:ext cx="1903983" cy="19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9286FBF-5DC9-4C32-8385-DEAC35C78F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700713"/>
            <a:ext cx="1903982" cy="19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B9836-2190-4D74-AD0A-F0803E8F2B1C}"/>
              </a:ext>
            </a:extLst>
          </p:cNvPr>
          <p:cNvSpPr txBox="1"/>
          <p:nvPr/>
        </p:nvSpPr>
        <p:spPr>
          <a:xfrm>
            <a:off x="1844434" y="347534"/>
            <a:ext cx="231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Moderator:</a:t>
            </a:r>
          </a:p>
          <a:p>
            <a:r>
              <a:rPr lang="en-US" dirty="0"/>
              <a:t>Sharon Kebil-Whisler</a:t>
            </a:r>
          </a:p>
          <a:p>
            <a:r>
              <a:rPr lang="en-US" dirty="0"/>
              <a:t>Vice President</a:t>
            </a:r>
          </a:p>
          <a:p>
            <a:r>
              <a:rPr lang="en-US" dirty="0"/>
              <a:t>M&amp;T Bank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F5BE7-C6E6-48E5-A07A-7FAD4F4DF08F}"/>
              </a:ext>
            </a:extLst>
          </p:cNvPr>
          <p:cNvSpPr txBox="1"/>
          <p:nvPr/>
        </p:nvSpPr>
        <p:spPr>
          <a:xfrm>
            <a:off x="1045975" y="1669406"/>
            <a:ext cx="687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Webinar  Panelists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07AF0-B17E-4AF2-A1D1-635155EB65FD}"/>
              </a:ext>
            </a:extLst>
          </p:cNvPr>
          <p:cNvSpPr txBox="1"/>
          <p:nvPr/>
        </p:nvSpPr>
        <p:spPr>
          <a:xfrm>
            <a:off x="2093843" y="2844223"/>
            <a:ext cx="23175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Solomon Wheeler</a:t>
            </a:r>
          </a:p>
          <a:p>
            <a:r>
              <a:rPr lang="en-US" sz="1400" dirty="0"/>
              <a:t>Harrisburg Branch Manager</a:t>
            </a:r>
          </a:p>
          <a:p>
            <a:r>
              <a:rPr lang="en-US" sz="1400" dirty="0"/>
              <a:t>US Small Business Administration’s</a:t>
            </a:r>
          </a:p>
          <a:p>
            <a:r>
              <a:rPr lang="en-US" sz="1400" dirty="0"/>
              <a:t>Easter Pennsylvania Office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27B56-C936-484A-B48A-6F097C623032}"/>
              </a:ext>
            </a:extLst>
          </p:cNvPr>
          <p:cNvSpPr txBox="1"/>
          <p:nvPr/>
        </p:nvSpPr>
        <p:spPr>
          <a:xfrm>
            <a:off x="6636565" y="2844223"/>
            <a:ext cx="2317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Kim Stout</a:t>
            </a:r>
          </a:p>
          <a:p>
            <a:r>
              <a:rPr lang="en-US" sz="1400" dirty="0"/>
              <a:t>Economic Development &amp; Lender Relations Specialist</a:t>
            </a:r>
          </a:p>
          <a:p>
            <a:r>
              <a:rPr lang="en-US" sz="1400" dirty="0"/>
              <a:t>US Small Business Administration</a:t>
            </a:r>
          </a:p>
          <a:p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5F751-C319-4E76-A91D-0D869F4C8EE9}"/>
              </a:ext>
            </a:extLst>
          </p:cNvPr>
          <p:cNvSpPr txBox="1"/>
          <p:nvPr/>
        </p:nvSpPr>
        <p:spPr>
          <a:xfrm>
            <a:off x="1997966" y="4966156"/>
            <a:ext cx="23175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Steve Snyder</a:t>
            </a:r>
          </a:p>
          <a:p>
            <a:r>
              <a:rPr lang="en-US" sz="1400" dirty="0"/>
              <a:t>Director – AEC Group</a:t>
            </a:r>
          </a:p>
          <a:p>
            <a:r>
              <a:rPr lang="en-US" sz="1400" dirty="0"/>
              <a:t>Stambaugh 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19777C-1134-4838-997B-BCFEBF369D06}"/>
              </a:ext>
            </a:extLst>
          </p:cNvPr>
          <p:cNvSpPr txBox="1"/>
          <p:nvPr/>
        </p:nvSpPr>
        <p:spPr>
          <a:xfrm>
            <a:off x="6636564" y="4966156"/>
            <a:ext cx="231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Jess Seburn</a:t>
            </a:r>
          </a:p>
          <a:p>
            <a:r>
              <a:rPr lang="en-US" sz="1400" dirty="0"/>
              <a:t>Business Banking Regional Manager</a:t>
            </a:r>
          </a:p>
          <a:p>
            <a:r>
              <a:rPr lang="en-US" sz="1400" dirty="0"/>
              <a:t>M&amp;T Bank</a:t>
            </a:r>
          </a:p>
        </p:txBody>
      </p:sp>
    </p:spTree>
    <p:extLst>
      <p:ext uri="{BB962C8B-B14F-4D97-AF65-F5344CB8AC3E}">
        <p14:creationId xmlns:p14="http://schemas.microsoft.com/office/powerpoint/2010/main" val="364417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5742A-24DB-4649-8E0E-B3663AAA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2170"/>
            <a:ext cx="7098848" cy="579370"/>
          </a:xfrm>
        </p:spPr>
        <p:txBody>
          <a:bodyPr>
            <a:normAutofit fontScale="90000"/>
          </a:bodyPr>
          <a:lstStyle/>
          <a:p>
            <a:r>
              <a:rPr lang="en-US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8D3E4-7C59-4E88-A525-C4E903C4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03709"/>
            <a:ext cx="7099173" cy="45963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Moderator – Sharon Kebil-Whisler</a:t>
            </a:r>
          </a:p>
          <a:p>
            <a:pPr lvl="5">
              <a:lnSpc>
                <a:spcPct val="90000"/>
              </a:lnSpc>
            </a:pPr>
            <a:r>
              <a:rPr lang="en-US" sz="1100"/>
              <a:t>Vice-President – Sr. Relationship Banker – M&amp;T Bank</a:t>
            </a:r>
          </a:p>
          <a:p>
            <a:pPr lvl="5">
              <a:lnSpc>
                <a:spcPct val="90000"/>
              </a:lnSpc>
            </a:pPr>
            <a:r>
              <a:rPr lang="en-US" sz="1100">
                <a:hlinkClick r:id="rId2"/>
              </a:rPr>
              <a:t>skebil@mtb.com</a:t>
            </a:r>
            <a:endParaRPr lang="en-US" sz="1100"/>
          </a:p>
          <a:p>
            <a:pPr lvl="5">
              <a:lnSpc>
                <a:spcPct val="90000"/>
              </a:lnSpc>
            </a:pPr>
            <a:r>
              <a:rPr lang="en-US" sz="1100"/>
              <a:t>717.630.4588</a:t>
            </a:r>
          </a:p>
          <a:p>
            <a:pPr>
              <a:lnSpc>
                <a:spcPct val="90000"/>
              </a:lnSpc>
            </a:pPr>
            <a:r>
              <a:rPr lang="en-US" sz="1100"/>
              <a:t>Presenter – Solomon Wheeler</a:t>
            </a:r>
          </a:p>
          <a:p>
            <a:pPr lvl="5">
              <a:lnSpc>
                <a:spcPct val="90000"/>
              </a:lnSpc>
            </a:pPr>
            <a:r>
              <a:rPr lang="en-US" sz="1100"/>
              <a:t>Branch Manager/SBDC Project Officer – U.S. Small Business Administration</a:t>
            </a:r>
          </a:p>
          <a:p>
            <a:pPr lvl="5">
              <a:lnSpc>
                <a:spcPct val="90000"/>
              </a:lnSpc>
            </a:pPr>
            <a:r>
              <a:rPr lang="en-US" sz="1100">
                <a:hlinkClick r:id="rId3"/>
              </a:rPr>
              <a:t>Solomon.wheeler@sba.gov</a:t>
            </a:r>
            <a:endParaRPr lang="en-US" sz="1100"/>
          </a:p>
          <a:p>
            <a:pPr lvl="5">
              <a:lnSpc>
                <a:spcPct val="90000"/>
              </a:lnSpc>
            </a:pPr>
            <a:r>
              <a:rPr lang="en-US" sz="1100"/>
              <a:t>717.782.3840</a:t>
            </a:r>
          </a:p>
          <a:p>
            <a:pPr>
              <a:lnSpc>
                <a:spcPct val="90000"/>
              </a:lnSpc>
            </a:pPr>
            <a:r>
              <a:rPr lang="en-US" sz="1100"/>
              <a:t>Presenter – Kimberly Stout</a:t>
            </a:r>
          </a:p>
          <a:p>
            <a:pPr lvl="5">
              <a:lnSpc>
                <a:spcPct val="90000"/>
              </a:lnSpc>
            </a:pPr>
            <a:r>
              <a:rPr lang="en-US" sz="1100"/>
              <a:t>Economic Development Specialist – U.S. Small Business Administration</a:t>
            </a:r>
          </a:p>
          <a:p>
            <a:pPr lvl="5">
              <a:lnSpc>
                <a:spcPct val="90000"/>
              </a:lnSpc>
            </a:pPr>
            <a:r>
              <a:rPr lang="en-US" sz="1100">
                <a:hlinkClick r:id="rId4"/>
              </a:rPr>
              <a:t>Kimberly.stout@sba.gov</a:t>
            </a:r>
            <a:endParaRPr lang="en-US" sz="1100"/>
          </a:p>
          <a:p>
            <a:pPr lvl="5">
              <a:lnSpc>
                <a:spcPct val="90000"/>
              </a:lnSpc>
            </a:pPr>
            <a:r>
              <a:rPr lang="en-US" sz="1100"/>
              <a:t>610.382.3080</a:t>
            </a:r>
          </a:p>
          <a:p>
            <a:pPr>
              <a:lnSpc>
                <a:spcPct val="90000"/>
              </a:lnSpc>
            </a:pPr>
            <a:r>
              <a:rPr lang="en-US" sz="1100"/>
              <a:t>Presenter – Jess Seburn</a:t>
            </a:r>
          </a:p>
          <a:p>
            <a:pPr lvl="5">
              <a:lnSpc>
                <a:spcPct val="90000"/>
              </a:lnSpc>
            </a:pPr>
            <a:r>
              <a:rPr lang="en-US" sz="1100"/>
              <a:t>Administrative Vice-President – Regional Manager - M&amp;T Bank</a:t>
            </a:r>
          </a:p>
          <a:p>
            <a:pPr lvl="5">
              <a:lnSpc>
                <a:spcPct val="90000"/>
              </a:lnSpc>
            </a:pPr>
            <a:r>
              <a:rPr lang="en-US" sz="1100">
                <a:hlinkClick r:id="rId5"/>
              </a:rPr>
              <a:t>jseburn@mtb.com</a:t>
            </a:r>
            <a:endParaRPr lang="en-US" sz="1100"/>
          </a:p>
          <a:p>
            <a:pPr lvl="5">
              <a:lnSpc>
                <a:spcPct val="90000"/>
              </a:lnSpc>
            </a:pPr>
            <a:r>
              <a:rPr lang="en-US" sz="1100"/>
              <a:t>717.255.2068</a:t>
            </a:r>
          </a:p>
          <a:p>
            <a:pPr>
              <a:lnSpc>
                <a:spcPct val="90000"/>
              </a:lnSpc>
            </a:pPr>
            <a:r>
              <a:rPr lang="en-US" sz="1100"/>
              <a:t>Presenter – Steve Snyder, CPA, CCIFP</a:t>
            </a:r>
          </a:p>
          <a:p>
            <a:pPr lvl="5">
              <a:lnSpc>
                <a:spcPct val="90000"/>
              </a:lnSpc>
            </a:pPr>
            <a:r>
              <a:rPr lang="en-US" sz="1100"/>
              <a:t>Director, AEC Group - Stambaugh Ness</a:t>
            </a:r>
          </a:p>
          <a:p>
            <a:pPr lvl="5">
              <a:lnSpc>
                <a:spcPct val="90000"/>
              </a:lnSpc>
            </a:pPr>
            <a:r>
              <a:rPr lang="en-US" sz="1100">
                <a:hlinkClick r:id="rId6"/>
              </a:rPr>
              <a:t>ssnyder@stambaughness.com</a:t>
            </a:r>
            <a:endParaRPr lang="en-US" sz="1100"/>
          </a:p>
          <a:p>
            <a:pPr lvl="5">
              <a:lnSpc>
                <a:spcPct val="90000"/>
              </a:lnSpc>
            </a:pPr>
            <a:r>
              <a:rPr lang="en-US" sz="1100"/>
              <a:t>717.757.6999 ext. 3099</a:t>
            </a:r>
          </a:p>
          <a:p>
            <a:pPr>
              <a:lnSpc>
                <a:spcPct val="90000"/>
              </a:lnSpc>
            </a:pPr>
            <a:r>
              <a:rPr lang="en-US" sz="1100"/>
              <a:t>Administrator – Traci Storm</a:t>
            </a:r>
          </a:p>
          <a:p>
            <a:pPr lvl="5">
              <a:lnSpc>
                <a:spcPct val="90000"/>
              </a:lnSpc>
            </a:pPr>
            <a:r>
              <a:rPr lang="en-US" sz="1100"/>
              <a:t>Executive Administrator – CWEA</a:t>
            </a:r>
          </a:p>
          <a:p>
            <a:pPr lvl="5">
              <a:lnSpc>
                <a:spcPct val="90000"/>
              </a:lnSpc>
            </a:pPr>
            <a:r>
              <a:rPr lang="en-US" sz="1100">
                <a:hlinkClick r:id="rId7"/>
              </a:rPr>
              <a:t>traci@chesapeakewea.org</a:t>
            </a:r>
            <a:endParaRPr lang="en-US" sz="1100"/>
          </a:p>
          <a:p>
            <a:pPr lvl="5">
              <a:lnSpc>
                <a:spcPct val="90000"/>
              </a:lnSpc>
            </a:pPr>
            <a:r>
              <a:rPr lang="en-US" sz="1100"/>
              <a:t>410.960.5514</a:t>
            </a:r>
          </a:p>
        </p:txBody>
      </p:sp>
    </p:spTree>
    <p:extLst>
      <p:ext uri="{BB962C8B-B14F-4D97-AF65-F5344CB8AC3E}">
        <p14:creationId xmlns:p14="http://schemas.microsoft.com/office/powerpoint/2010/main" val="353723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226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CWEA Welcomes You!</vt:lpstr>
      <vt:lpstr>PowerPoint Presentation</vt:lpstr>
      <vt:lpstr>PowerPoint Presentation</vt:lpstr>
      <vt:lpstr>PowerPoint Presentation</vt:lpstr>
      <vt:lpstr>Please enjoy the presentation!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CWEA welcomes you!</dc:title>
  <dc:creator>Storm</dc:creator>
  <cp:lastModifiedBy>Traci Storm</cp:lastModifiedBy>
  <cp:revision>1</cp:revision>
  <dcterms:created xsi:type="dcterms:W3CDTF">2020-07-21T12:07:52Z</dcterms:created>
  <dcterms:modified xsi:type="dcterms:W3CDTF">2021-03-23T15:32:07Z</dcterms:modified>
</cp:coreProperties>
</file>